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2904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– TERAPIA OCUPACIONAL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14072"/>
            <a:ext cx="10255238" cy="58971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51121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PPGTO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373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2018-02-20T18:31:45Z</dcterms:modified>
</cp:coreProperties>
</file>